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16"/>
  </p:notesMasterIdLst>
  <p:handoutMasterIdLst>
    <p:handoutMasterId r:id="rId17"/>
  </p:handoutMasterIdLst>
  <p:sldIdLst>
    <p:sldId id="454" r:id="rId10"/>
    <p:sldId id="508" r:id="rId11"/>
    <p:sldId id="751" r:id="rId12"/>
    <p:sldId id="827" r:id="rId13"/>
    <p:sldId id="828" r:id="rId14"/>
    <p:sldId id="470" r:id="rId15"/>
  </p:sldIdLst>
  <p:sldSz cx="12192000" cy="6858000"/>
  <p:notesSz cx="10234613" cy="7102475"/>
  <p:embeddedFontLst>
    <p:embeddedFont>
      <p:font typeface="굴림" panose="020B0600000101010101" pitchFamily="34" charset="-127"/>
      <p:regular r:id="rId18"/>
    </p:embeddedFont>
    <p:embeddedFont>
      <p:font typeface="나눔고딕" panose="020D0604000000000000" pitchFamily="34" charset="-127"/>
      <p:regular r:id="rId19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Tahoma" panose="020B0604030504040204" pitchFamily="34" charset="0"/>
      <p:regular r:id="rId23"/>
      <p:bold r:id="rId24"/>
    </p:embeddedFont>
    <p:embeddedFont>
      <p:font typeface="Trebuchet MS" panose="020B070302020209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</p14:sldIdLst>
        </p14:section>
        <p14:section name="PC" id="{E1DD4D4B-D6AB-4B8F-848C-07D68516D5AB}">
          <p14:sldIdLst>
            <p14:sldId id="751"/>
          </p14:sldIdLst>
        </p14:section>
        <p14:section name="MC" id="{AB6CCE21-AD9D-AD43-822A-3D5C7A615882}">
          <p14:sldIdLst>
            <p14:sldId id="827"/>
            <p14:sldId id="828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743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9" autoAdjust="0"/>
    <p:restoredTop sz="96296" autoAdjust="0"/>
  </p:normalViewPr>
  <p:slideViewPr>
    <p:cSldViewPr>
      <p:cViewPr varScale="1">
        <p:scale>
          <a:sx n="99" d="100"/>
          <a:sy n="99" d="100"/>
        </p:scale>
        <p:origin x="1176" y="184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743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1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98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67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08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2019. 12. 03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0.3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898240"/>
              </p:ext>
            </p:extLst>
          </p:nvPr>
        </p:nvGraphicFramePr>
        <p:xfrm>
          <a:off x="253508" y="494928"/>
          <a:ext cx="11692431" cy="15356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2019.09.24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2019.09.25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(PC, MC) </a:t>
                      </a:r>
                      <a:r>
                        <a:rPr lang="ko-KR" altLang="en-US" sz="900" dirty="0"/>
                        <a:t>추천 영역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번째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특별 사이즈 페이지로 연결될 수 있도록 운영 </a:t>
                      </a:r>
                      <a:r>
                        <a:rPr lang="ko-KR" altLang="en-US" sz="900" dirty="0" err="1"/>
                        <a:t>필요내용</a:t>
                      </a:r>
                      <a:r>
                        <a:rPr lang="ko-KR" altLang="en-US" sz="900" dirty="0"/>
                        <a:t> 명시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2. (PC)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추천 영역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등록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내용 추가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3. (MC) </a:t>
                      </a:r>
                      <a:r>
                        <a:rPr lang="ko-KR" altLang="en-US" sz="900" dirty="0"/>
                        <a:t>상단 위시리스트 아이콘 영역 </a:t>
                      </a:r>
                      <a:r>
                        <a:rPr lang="en-US" altLang="ko-KR" sz="900" dirty="0"/>
                        <a:t>-&gt; </a:t>
                      </a:r>
                      <a:r>
                        <a:rPr lang="ko-KR" altLang="en-US" sz="900" dirty="0"/>
                        <a:t>장바구니 아이콘 노출로 변경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005628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2019.12.03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New &amp; Best</a:t>
                      </a:r>
                      <a:r>
                        <a:rPr lang="ko-KR" altLang="en-US" sz="900" dirty="0"/>
                        <a:t> 등록 방법 정의</a:t>
                      </a:r>
                      <a:endParaRPr lang="en-US" altLang="ko-KR" sz="900" dirty="0"/>
                    </a:p>
                    <a:p>
                      <a:r>
                        <a:rPr lang="en-US" altLang="ko-KR" sz="900" dirty="0"/>
                        <a:t>- Admin&gt;</a:t>
                      </a:r>
                      <a:r>
                        <a:rPr lang="ko-KR" altLang="en-US" sz="900" dirty="0"/>
                        <a:t>컨텐츠</a:t>
                      </a:r>
                      <a:r>
                        <a:rPr lang="en-US" altLang="ko-KR" sz="900" dirty="0"/>
                        <a:t>&gt;</a:t>
                      </a:r>
                      <a:r>
                        <a:rPr lang="ko-KR" altLang="en-US" sz="900" dirty="0"/>
                        <a:t>페이지</a:t>
                      </a:r>
                      <a:r>
                        <a:rPr lang="en-US" altLang="ko-KR" sz="900" dirty="0"/>
                        <a:t>&gt;</a:t>
                      </a:r>
                      <a:r>
                        <a:rPr lang="ko-KR" altLang="en-US" sz="900" dirty="0"/>
                        <a:t>메뉴 내 등록 메뉴 노출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229632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98001"/>
              </p:ext>
            </p:extLst>
          </p:nvPr>
        </p:nvGraphicFramePr>
        <p:xfrm>
          <a:off x="9269501" y="558055"/>
          <a:ext cx="2676438" cy="3337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72237"/>
                  </a:ext>
                </a:extLst>
              </a:tr>
              <a:tr h="305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첫번째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소메뉴를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펼침상태로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categor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img+text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가능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따른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header extras section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따른 결과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SHOP FOR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로우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미드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플랫폼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로우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미드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부츠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74625" algn="l"/>
                        </a:tabLst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74625" algn="l"/>
                        </a:tabLst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New &amp; Best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174625" algn="l"/>
                        </a:tabLst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Admin&gt;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컨텐츠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메뉴 내 등록 메뉴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img+text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dirty="0"/>
                        <a:t>특별 사이즈 페이지로 운영 예정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예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 err="1"/>
                        <a:t>유니클로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등록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연결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추천 페이지 배너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img+text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등록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연결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02838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Flyout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 bwMode="auto">
          <a:xfrm>
            <a:off x="1640504" y="1875991"/>
            <a:ext cx="5850651" cy="35332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1640504" y="1764710"/>
            <a:ext cx="5850651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7626170" y="1873859"/>
            <a:ext cx="0" cy="353536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8" name="직사각형 152"/>
          <p:cNvSpPr>
            <a:spLocks noChangeArrowheads="1"/>
          </p:cNvSpPr>
          <p:nvPr/>
        </p:nvSpPr>
        <p:spPr bwMode="auto">
          <a:xfrm>
            <a:off x="4475820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1224px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7670951" y="3469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527px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640503" y="1875991"/>
            <a:ext cx="4320482" cy="35332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 bwMode="auto">
          <a:xfrm>
            <a:off x="1640503" y="2140204"/>
            <a:ext cx="4320482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/>
          <p:cNvSpPr>
            <a:spLocks noChangeArrowheads="1"/>
          </p:cNvSpPr>
          <p:nvPr/>
        </p:nvSpPr>
        <p:spPr bwMode="auto">
          <a:xfrm>
            <a:off x="3763510" y="19443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900px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39"/>
          <p:cNvSpPr>
            <a:spLocks noChangeAspect="1"/>
          </p:cNvSpPr>
          <p:nvPr/>
        </p:nvSpPr>
        <p:spPr bwMode="auto">
          <a:xfrm>
            <a:off x="1871648" y="2401629"/>
            <a:ext cx="1127477" cy="185627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전체보기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척테일러</a:t>
            </a:r>
            <a:r>
              <a:rPr lang="en-US" altLang="ko-KR" sz="1000" b="1" i="1" dirty="0">
                <a:latin typeface="Trebuchet MS" pitchFamily="34" charset="0"/>
              </a:rPr>
              <a:t> </a:t>
            </a:r>
            <a:r>
              <a:rPr lang="ko-KR" altLang="en-US" sz="1000" b="1" i="1" dirty="0">
                <a:latin typeface="Trebuchet MS" pitchFamily="34" charset="0"/>
              </a:rPr>
              <a:t>올스타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척 </a:t>
            </a:r>
            <a:r>
              <a:rPr lang="en-US" altLang="ko-KR" sz="1000" b="1" i="1" dirty="0">
                <a:latin typeface="Trebuchet MS" pitchFamily="34" charset="0"/>
              </a:rPr>
              <a:t>70</a:t>
            </a:r>
          </a:p>
          <a:p>
            <a:pPr eaLnBrk="0" latinLnBrk="0" hangingPunct="0"/>
            <a:endParaRPr lang="en-US" altLang="ko-KR" sz="1000" b="1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원스타</a:t>
            </a:r>
            <a:r>
              <a:rPr lang="ko-KR" altLang="en-US" sz="1000" b="1" i="1" dirty="0">
                <a:latin typeface="Trebuchet MS" pitchFamily="34" charset="0"/>
              </a:rPr>
              <a:t> 컬렉션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 err="1">
                <a:latin typeface="Trebuchet MS" pitchFamily="34" charset="0"/>
              </a:rPr>
              <a:t>잭퍼셀</a:t>
            </a:r>
            <a:r>
              <a:rPr lang="ko-KR" altLang="en-US" sz="1000" b="1" i="1" dirty="0">
                <a:latin typeface="Trebuchet MS" pitchFamily="34" charset="0"/>
              </a:rPr>
              <a:t> 컬렉션</a:t>
            </a:r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000" b="1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1000" b="1" i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1000" b="1" i="1" dirty="0">
                <a:latin typeface="Trebuchet MS" pitchFamily="34" charset="0"/>
              </a:rPr>
              <a:t>추천</a:t>
            </a:r>
            <a:endParaRPr lang="en-US" altLang="ko-KR" sz="1000" i="1" dirty="0">
              <a:latin typeface="Trebuchet MS" pitchFamily="34" charset="0"/>
            </a:endParaRPr>
          </a:p>
        </p:txBody>
      </p:sp>
      <p:sp>
        <p:nvSpPr>
          <p:cNvPr id="41" name="직사각형 40"/>
          <p:cNvSpPr>
            <a:spLocks noChangeAspect="1"/>
          </p:cNvSpPr>
          <p:nvPr/>
        </p:nvSpPr>
        <p:spPr bwMode="auto">
          <a:xfrm>
            <a:off x="1858598" y="4257908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2" name="직사각형 41"/>
          <p:cNvSpPr>
            <a:spLocks noChangeAspect="1"/>
          </p:cNvSpPr>
          <p:nvPr/>
        </p:nvSpPr>
        <p:spPr bwMode="auto">
          <a:xfrm>
            <a:off x="2859095" y="4257908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3" name="직사각형 42"/>
          <p:cNvSpPr>
            <a:spLocks noChangeAspect="1"/>
          </p:cNvSpPr>
          <p:nvPr/>
        </p:nvSpPr>
        <p:spPr bwMode="auto">
          <a:xfrm>
            <a:off x="3859592" y="4257908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4860089" y="4257908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1847809" y="4231575"/>
            <a:ext cx="921276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2142973" y="405907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180px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9" name="직선 연결선 58"/>
          <p:cNvCxnSpPr/>
          <p:nvPr/>
        </p:nvCxnSpPr>
        <p:spPr bwMode="auto">
          <a:xfrm flipV="1">
            <a:off x="2675620" y="4261520"/>
            <a:ext cx="0" cy="84443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직사각형 152"/>
          <p:cNvSpPr>
            <a:spLocks noChangeArrowheads="1"/>
          </p:cNvSpPr>
          <p:nvPr/>
        </p:nvSpPr>
        <p:spPr bwMode="auto">
          <a:xfrm>
            <a:off x="2348851" y="433639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225px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>
            <a:off x="5960985" y="2140204"/>
            <a:ext cx="153017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6553463" y="19443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324px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7" name="직사각형 66"/>
          <p:cNvSpPr>
            <a:spLocks noChangeAspect="1"/>
          </p:cNvSpPr>
          <p:nvPr/>
        </p:nvSpPr>
        <p:spPr bwMode="auto">
          <a:xfrm>
            <a:off x="6052073" y="2600946"/>
            <a:ext cx="1238608" cy="185627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1000" b="1" i="1" dirty="0">
                <a:latin typeface="Trebuchet MS" pitchFamily="34" charset="0"/>
              </a:rPr>
              <a:t>SHOP FOR</a:t>
            </a:r>
          </a:p>
          <a:p>
            <a:pPr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하이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로우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미드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플랫폼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latin typeface="Trebuchet MS" pitchFamily="34" charset="0"/>
              </a:rPr>
              <a:t>New &amp; Best</a:t>
            </a:r>
          </a:p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Text</a:t>
            </a:r>
          </a:p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Text</a:t>
            </a:r>
          </a:p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Text</a:t>
            </a:r>
          </a:p>
        </p:txBody>
      </p:sp>
      <p:sp>
        <p:nvSpPr>
          <p:cNvPr id="68" name="타원 67"/>
          <p:cNvSpPr/>
          <p:nvPr/>
        </p:nvSpPr>
        <p:spPr bwMode="auto">
          <a:xfrm>
            <a:off x="1786208" y="252855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6005036" y="242465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직사각형 44"/>
          <p:cNvSpPr>
            <a:spLocks noChangeAspect="1"/>
          </p:cNvSpPr>
          <p:nvPr/>
        </p:nvSpPr>
        <p:spPr bwMode="auto">
          <a:xfrm>
            <a:off x="1893678" y="5135303"/>
            <a:ext cx="781942" cy="155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i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특별사이즈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6" name="직사각형 45"/>
          <p:cNvSpPr>
            <a:spLocks noChangeAspect="1"/>
          </p:cNvSpPr>
          <p:nvPr/>
        </p:nvSpPr>
        <p:spPr bwMode="auto">
          <a:xfrm>
            <a:off x="2999128" y="5135303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Text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7" name="직사각형 46"/>
          <p:cNvSpPr>
            <a:spLocks noChangeAspect="1"/>
          </p:cNvSpPr>
          <p:nvPr/>
        </p:nvSpPr>
        <p:spPr bwMode="auto">
          <a:xfrm>
            <a:off x="3993531" y="5135303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Text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 bwMode="auto">
          <a:xfrm>
            <a:off x="4987934" y="5135303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Text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graphicFrame>
        <p:nvGraphicFramePr>
          <p:cNvPr id="32" name="Group 90">
            <a:extLst>
              <a:ext uri="{FF2B5EF4-FFF2-40B4-BE49-F238E27FC236}">
                <a16:creationId xmlns:a16="http://schemas.microsoft.com/office/drawing/2014/main" id="{935BD9F9-D7BC-FD43-870E-3AA2FF02B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022165"/>
              </p:ext>
            </p:extLst>
          </p:nvPr>
        </p:nvGraphicFramePr>
        <p:xfrm>
          <a:off x="1099645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A84539-49AD-634E-A796-DF8ED304DCBE}"/>
              </a:ext>
            </a:extLst>
          </p:cNvPr>
          <p:cNvSpPr/>
          <p:nvPr/>
        </p:nvSpPr>
        <p:spPr>
          <a:xfrm>
            <a:off x="2810634" y="4212965"/>
            <a:ext cx="3040964" cy="107474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CBF412B-073F-B948-88B7-37212E607F8C}"/>
              </a:ext>
            </a:extLst>
          </p:cNvPr>
          <p:cNvSpPr/>
          <p:nvPr/>
        </p:nvSpPr>
        <p:spPr bwMode="auto">
          <a:xfrm>
            <a:off x="5774326" y="415836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D7FD7C-183C-E943-82A7-C4B616D64ABC}"/>
              </a:ext>
            </a:extLst>
          </p:cNvPr>
          <p:cNvSpPr/>
          <p:nvPr/>
        </p:nvSpPr>
        <p:spPr>
          <a:xfrm>
            <a:off x="1704671" y="4212965"/>
            <a:ext cx="1094043" cy="107474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 bwMode="auto">
          <a:xfrm>
            <a:off x="1650282" y="413793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74307"/>
              </p:ext>
            </p:extLst>
          </p:nvPr>
        </p:nvGraphicFramePr>
        <p:xfrm>
          <a:off x="9269501" y="558055"/>
          <a:ext cx="2676438" cy="50148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54350"/>
                  </a:ext>
                </a:extLst>
              </a:tr>
              <a:tr h="135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Header Flyout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Hamburger Menu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최초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①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(Header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Flyout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이 좌에서 우로 슬라이딩 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추천 페이지 배너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img+text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+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테마페이지 연결 등으로 활용 가능</a:t>
                      </a:r>
                      <a:r>
                        <a:rPr kumimoji="0" lang="en-US" altLang="ko-KR" sz="9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900" dirty="0"/>
                        <a:t>특별 사이즈 페이지로 운영 예정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예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 err="1"/>
                        <a:t>유니클로</a:t>
                      </a:r>
                      <a:r>
                        <a:rPr lang="en-US" altLang="ko-KR" sz="900" dirty="0"/>
                        <a:t>)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등록 必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영역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모두 포함됨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40729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‘X’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버튼 클릭 시 현재 펼쳐진 레이어 팝업 닫힘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화면은 레이어 팝업이 열리기 전 화면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210711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시 노출되는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{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회원명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}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해당 영역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메인으로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71854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후 화면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해당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비노출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 영역만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기존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개인정보 수정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52859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아이콘 클릭 시 장바구니 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체크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비 로그인 상태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34154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Flyout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M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27BB3-4AFF-6745-AF0C-31CF3B16B3A1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728700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[BEST]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컨버스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X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골프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플레르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* 컬러블록 컬렉션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5454E8-49B9-444E-A0EF-D5EECF12C3E9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726561"/>
            <a:ext cx="3454233" cy="455759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D9C921-E830-204A-B914-DB44C3A2AA46}"/>
              </a:ext>
            </a:extLst>
          </p:cNvPr>
          <p:cNvSpPr>
            <a:spLocks noChangeAspect="1"/>
          </p:cNvSpPr>
          <p:nvPr/>
        </p:nvSpPr>
        <p:spPr bwMode="auto">
          <a:xfrm>
            <a:off x="616543" y="728699"/>
            <a:ext cx="3454232" cy="39266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46372DB-D8C5-4A4A-9843-2F11F9A86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0" y="767511"/>
            <a:ext cx="462431" cy="315035"/>
          </a:xfrm>
          <a:prstGeom prst="rect">
            <a:avLst/>
          </a:prstGeom>
        </p:spPr>
      </p:pic>
      <p:sp>
        <p:nvSpPr>
          <p:cNvPr id="38" name="직사각형 152">
            <a:extLst>
              <a:ext uri="{FF2B5EF4-FFF2-40B4-BE49-F238E27FC236}">
                <a16:creationId xmlns:a16="http://schemas.microsoft.com/office/drawing/2014/main" id="{86D948CC-FAB8-C342-9E89-8C87EC986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356" y="798889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itchFamily="34" charset="0"/>
              </a:rPr>
              <a:t> X</a:t>
            </a:r>
            <a:endParaRPr lang="ko-KR" altLang="en-US" sz="1200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CC0DB493-8D73-EF49-B417-1D870B5A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26" y="1444465"/>
            <a:ext cx="2020929" cy="188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>
                <a:latin typeface="Trebuchet MS" pitchFamily="34" charset="0"/>
              </a:rPr>
              <a:t>신발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어패럴</a:t>
            </a:r>
            <a:r>
              <a:rPr lang="ko-KR" altLang="en-US" sz="1800" b="1" dirty="0">
                <a:latin typeface="Trebuchet MS" pitchFamily="34" charset="0"/>
              </a:rPr>
              <a:t> </a:t>
            </a:r>
            <a:r>
              <a:rPr lang="en-US" altLang="ko-KR" sz="1800" b="1" dirty="0">
                <a:latin typeface="Trebuchet MS" pitchFamily="34" charset="0"/>
              </a:rPr>
              <a:t>&amp;</a:t>
            </a:r>
            <a:r>
              <a:rPr lang="ko-KR" altLang="en-US" sz="1800" b="1" dirty="0">
                <a:latin typeface="Trebuchet MS" pitchFamily="34" charset="0"/>
              </a:rPr>
              <a:t> 액세서리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키즈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en-US" altLang="ko-KR" sz="1800" b="1" dirty="0">
                <a:latin typeface="Trebuchet MS" pitchFamily="34" charset="0"/>
              </a:rPr>
              <a:t>WHAT’S HOT</a:t>
            </a: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멤버샵</a:t>
            </a:r>
            <a:endParaRPr lang="en-US" altLang="ko-KR" sz="1800" b="1" dirty="0"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D9F2D010-E4EF-E640-9B34-1EC562457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26" y="3626189"/>
            <a:ext cx="329184" cy="2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r>
              <a:rPr lang="ko-KR" altLang="en-US" sz="1000" b="1" dirty="0">
                <a:latin typeface="Trebuchet MS" pitchFamily="34" charset="0"/>
              </a:rPr>
              <a:t>추천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6CEAC5-A499-CB4E-B5C5-17DD0AE397D9}"/>
              </a:ext>
            </a:extLst>
          </p:cNvPr>
          <p:cNvSpPr>
            <a:spLocks noChangeAspect="1"/>
          </p:cNvSpPr>
          <p:nvPr/>
        </p:nvSpPr>
        <p:spPr bwMode="auto">
          <a:xfrm>
            <a:off x="814746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90688E-B7BC-1E4B-A0C8-8EF44AF3A858}"/>
              </a:ext>
            </a:extLst>
          </p:cNvPr>
          <p:cNvSpPr>
            <a:spLocks noChangeAspect="1"/>
          </p:cNvSpPr>
          <p:nvPr/>
        </p:nvSpPr>
        <p:spPr bwMode="auto">
          <a:xfrm>
            <a:off x="845979" y="4735410"/>
            <a:ext cx="884536" cy="17540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특별사이즈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1D745B-6FF4-CB4C-8569-EA79ECA49752}"/>
              </a:ext>
            </a:extLst>
          </p:cNvPr>
          <p:cNvSpPr>
            <a:spLocks noChangeAspect="1"/>
          </p:cNvSpPr>
          <p:nvPr/>
        </p:nvSpPr>
        <p:spPr bwMode="auto">
          <a:xfrm>
            <a:off x="1848879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171EAE-7008-8B48-BD72-109AA4381A4C}"/>
              </a:ext>
            </a:extLst>
          </p:cNvPr>
          <p:cNvSpPr>
            <a:spLocks noChangeAspect="1"/>
          </p:cNvSpPr>
          <p:nvPr/>
        </p:nvSpPr>
        <p:spPr bwMode="auto">
          <a:xfrm>
            <a:off x="1977424" y="4735410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Text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78CBF4-48C5-FF41-81F0-2F9FC5B9707B}"/>
              </a:ext>
            </a:extLst>
          </p:cNvPr>
          <p:cNvSpPr>
            <a:spLocks noChangeAspect="1"/>
          </p:cNvSpPr>
          <p:nvPr/>
        </p:nvSpPr>
        <p:spPr bwMode="auto">
          <a:xfrm>
            <a:off x="2881397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0C9C24-C923-2A47-BF0D-3587B5576477}"/>
              </a:ext>
            </a:extLst>
          </p:cNvPr>
          <p:cNvSpPr>
            <a:spLocks noChangeAspect="1"/>
          </p:cNvSpPr>
          <p:nvPr/>
        </p:nvSpPr>
        <p:spPr bwMode="auto">
          <a:xfrm>
            <a:off x="3009942" y="4735410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Text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6CA6E55-44BF-F84D-A551-B7AAD5158563}"/>
              </a:ext>
            </a:extLst>
          </p:cNvPr>
          <p:cNvSpPr>
            <a:spLocks noChangeAspect="1"/>
          </p:cNvSpPr>
          <p:nvPr/>
        </p:nvSpPr>
        <p:spPr bwMode="auto">
          <a:xfrm>
            <a:off x="3913916" y="3858015"/>
            <a:ext cx="156860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259CF4-9CCE-2344-BF03-10882323799C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284958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</a:t>
            </a:r>
            <a:r>
              <a:rPr lang="ko-KR" altLang="en-US" sz="1000" dirty="0" err="1">
                <a:latin typeface="Trebuchet MS" pitchFamily="34" charset="0"/>
              </a:rPr>
              <a:t>마이페이지</a:t>
            </a:r>
            <a:endParaRPr lang="ko-KR" altLang="en-US" sz="1000" dirty="0">
              <a:latin typeface="Trebuchet MS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AE22443-3BD0-B643-8C45-EAAAFE7118BB}"/>
              </a:ext>
            </a:extLst>
          </p:cNvPr>
          <p:cNvGrpSpPr/>
          <p:nvPr/>
        </p:nvGrpSpPr>
        <p:grpSpPr>
          <a:xfrm>
            <a:off x="3863325" y="5378834"/>
            <a:ext cx="84189" cy="98186"/>
            <a:chOff x="3863325" y="5370367"/>
            <a:chExt cx="84189" cy="98186"/>
          </a:xfrm>
        </p:grpSpPr>
        <p:cxnSp>
          <p:nvCxnSpPr>
            <p:cNvPr id="50" name="직선 연결선 9">
              <a:extLst>
                <a:ext uri="{FF2B5EF4-FFF2-40B4-BE49-F238E27FC236}">
                  <a16:creationId xmlns:a16="http://schemas.microsoft.com/office/drawing/2014/main" id="{E40228EE-F83B-3D42-89CE-6B8A0316FB7E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6">
              <a:extLst>
                <a:ext uri="{FF2B5EF4-FFF2-40B4-BE49-F238E27FC236}">
                  <a16:creationId xmlns:a16="http://schemas.microsoft.com/office/drawing/2014/main" id="{CDF2DBF7-8796-E149-BEB6-AEA61415E0FD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DA3A77-17FA-8F44-B33E-3711F30A8A45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600026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주문</a:t>
            </a:r>
            <a:r>
              <a:rPr lang="en-US" altLang="ko-KR" sz="1000" dirty="0">
                <a:latin typeface="Trebuchet MS" pitchFamily="34" charset="0"/>
              </a:rPr>
              <a:t>/</a:t>
            </a:r>
            <a:r>
              <a:rPr lang="ko-KR" altLang="en-US" sz="1000" dirty="0">
                <a:latin typeface="Trebuchet MS" pitchFamily="34" charset="0"/>
              </a:rPr>
              <a:t>배송 조회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088C253-9EBA-D645-BC0D-D54AA3DC5174}"/>
              </a:ext>
            </a:extLst>
          </p:cNvPr>
          <p:cNvGrpSpPr/>
          <p:nvPr/>
        </p:nvGrpSpPr>
        <p:grpSpPr>
          <a:xfrm>
            <a:off x="3863325" y="5689124"/>
            <a:ext cx="84189" cy="98186"/>
            <a:chOff x="3863325" y="5370367"/>
            <a:chExt cx="84189" cy="98186"/>
          </a:xfrm>
        </p:grpSpPr>
        <p:cxnSp>
          <p:nvCxnSpPr>
            <p:cNvPr id="55" name="직선 연결선 78">
              <a:extLst>
                <a:ext uri="{FF2B5EF4-FFF2-40B4-BE49-F238E27FC236}">
                  <a16:creationId xmlns:a16="http://schemas.microsoft.com/office/drawing/2014/main" id="{D5330753-C891-A44F-9330-7EB78810D5AB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79">
              <a:extLst>
                <a:ext uri="{FF2B5EF4-FFF2-40B4-BE49-F238E27FC236}">
                  <a16:creationId xmlns:a16="http://schemas.microsoft.com/office/drawing/2014/main" id="{69FC2771-F1D2-6044-B9ED-F8C42F03CEA9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B03480B-477F-BF4E-AA9B-32BD56DCC568}"/>
              </a:ext>
            </a:extLst>
          </p:cNvPr>
          <p:cNvSpPr/>
          <p:nvPr/>
        </p:nvSpPr>
        <p:spPr>
          <a:xfrm>
            <a:off x="444335" y="671045"/>
            <a:ext cx="3835341" cy="563453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1670E42-59E9-454E-B712-59C472D55E4E}"/>
              </a:ext>
            </a:extLst>
          </p:cNvPr>
          <p:cNvSpPr/>
          <p:nvPr/>
        </p:nvSpPr>
        <p:spPr bwMode="auto">
          <a:xfrm>
            <a:off x="334426" y="10936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55C3E8A-F74A-D549-B9ED-3421F988DE4B}"/>
              </a:ext>
            </a:extLst>
          </p:cNvPr>
          <p:cNvCxnSpPr/>
          <p:nvPr/>
        </p:nvCxnSpPr>
        <p:spPr>
          <a:xfrm>
            <a:off x="4250795" y="1150401"/>
            <a:ext cx="0" cy="5155182"/>
          </a:xfrm>
          <a:prstGeom prst="straightConnector1">
            <a:avLst/>
          </a:prstGeom>
          <a:ln w="31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41EC3B-B61D-8840-9451-823FF253F158}"/>
              </a:ext>
            </a:extLst>
          </p:cNvPr>
          <p:cNvSpPr/>
          <p:nvPr/>
        </p:nvSpPr>
        <p:spPr>
          <a:xfrm>
            <a:off x="745945" y="1462949"/>
            <a:ext cx="2051010" cy="184958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CC9B8AE-DA79-0649-B6D5-6CF86C77E36D}"/>
              </a:ext>
            </a:extLst>
          </p:cNvPr>
          <p:cNvSpPr/>
          <p:nvPr/>
        </p:nvSpPr>
        <p:spPr bwMode="auto">
          <a:xfrm>
            <a:off x="674004" y="140881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823B84-9D4C-E048-B229-FCD5273809C3}"/>
              </a:ext>
            </a:extLst>
          </p:cNvPr>
          <p:cNvSpPr/>
          <p:nvPr/>
        </p:nvSpPr>
        <p:spPr>
          <a:xfrm>
            <a:off x="1834833" y="3768682"/>
            <a:ext cx="2330417" cy="129559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7CDC64C-8C41-8A43-9BB2-F65356B2B3A1}"/>
              </a:ext>
            </a:extLst>
          </p:cNvPr>
          <p:cNvSpPr/>
          <p:nvPr/>
        </p:nvSpPr>
        <p:spPr bwMode="auto">
          <a:xfrm>
            <a:off x="1809513" y="367962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7E33DE-7CEE-B245-8249-5678BB090B36}"/>
              </a:ext>
            </a:extLst>
          </p:cNvPr>
          <p:cNvSpPr/>
          <p:nvPr/>
        </p:nvSpPr>
        <p:spPr>
          <a:xfrm>
            <a:off x="792910" y="3789040"/>
            <a:ext cx="969532" cy="114501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2D7E58D-7A13-9F41-8AA0-6E27B116917E}"/>
              </a:ext>
            </a:extLst>
          </p:cNvPr>
          <p:cNvSpPr/>
          <p:nvPr/>
        </p:nvSpPr>
        <p:spPr bwMode="auto">
          <a:xfrm>
            <a:off x="720519" y="376868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C49AE53-1DCA-1D4A-BC5A-9B562AFBD151}"/>
              </a:ext>
            </a:extLst>
          </p:cNvPr>
          <p:cNvSpPr/>
          <p:nvPr/>
        </p:nvSpPr>
        <p:spPr bwMode="auto">
          <a:xfrm>
            <a:off x="3904478" y="72656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18A5E1-4B5C-FF40-8D10-58F82100F40D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720498"/>
            <a:ext cx="3454233" cy="16712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E38FC6A-7FFD-AC42-9456-8BE08C4CDC30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1041597"/>
            <a:ext cx="3454233" cy="1350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3B9652C0-AF78-E84C-ABC2-5E025FB3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360" y="2158825"/>
            <a:ext cx="39811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KR I US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75" name="직사각형 152">
            <a:extLst>
              <a:ext uri="{FF2B5EF4-FFF2-40B4-BE49-F238E27FC236}">
                <a16:creationId xmlns:a16="http://schemas.microsoft.com/office/drawing/2014/main" id="{40A157B2-D9D3-A54C-8B88-D22D9319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09" y="2158825"/>
            <a:ext cx="235217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r"/>
            <a:r>
              <a:rPr lang="en-US" altLang="ko-KR" sz="800" dirty="0"/>
              <a:t>2019 Converse Korea LLC. All Rights Reserved.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84" name="직사각형 152">
            <a:extLst>
              <a:ext uri="{FF2B5EF4-FFF2-40B4-BE49-F238E27FC236}">
                <a16:creationId xmlns:a16="http://schemas.microsoft.com/office/drawing/2014/main" id="{B7A47724-EB62-FA4D-AF64-6AFA92606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083" y="1268173"/>
            <a:ext cx="3341199" cy="5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700" dirty="0"/>
              <a:t>(</a:t>
            </a:r>
            <a:r>
              <a:rPr lang="ko-KR" altLang="en-US" sz="700" dirty="0"/>
              <a:t>유</a:t>
            </a:r>
            <a:r>
              <a:rPr lang="en-US" altLang="ko-KR" sz="700" dirty="0"/>
              <a:t>)</a:t>
            </a:r>
            <a:r>
              <a:rPr lang="ko-KR" altLang="en-US" sz="700" dirty="0" err="1"/>
              <a:t>컨버스코리아</a:t>
            </a:r>
            <a:r>
              <a:rPr lang="ko-KR" altLang="en-US" sz="700" dirty="0"/>
              <a:t>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대표이사 주형준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개인정보책임 주형준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사업자등록번호 </a:t>
            </a:r>
            <a:r>
              <a:rPr lang="en-US" altLang="ko-KR" sz="700" dirty="0"/>
              <a:t>220-88-74818 </a:t>
            </a:r>
            <a:r>
              <a:rPr lang="ko-KR" altLang="en-US" sz="700" dirty="0"/>
              <a:t>통신판매업 신고번호 </a:t>
            </a:r>
            <a:r>
              <a:rPr lang="en-US" altLang="ko-KR" sz="700" dirty="0"/>
              <a:t>: </a:t>
            </a:r>
            <a:r>
              <a:rPr lang="ko-KR" altLang="en-US" sz="700" dirty="0"/>
              <a:t>제</a:t>
            </a:r>
            <a:r>
              <a:rPr lang="en-US" altLang="ko-KR" sz="700" dirty="0"/>
              <a:t>2016-</a:t>
            </a:r>
            <a:r>
              <a:rPr lang="ko-KR" altLang="en-US" sz="700" dirty="0"/>
              <a:t>서울강남</a:t>
            </a:r>
            <a:r>
              <a:rPr lang="en-US" altLang="ko-KR" sz="700" dirty="0"/>
              <a:t>-00478</a:t>
            </a:r>
            <a:r>
              <a:rPr lang="ko-KR" altLang="en-US" sz="700" dirty="0"/>
              <a:t>호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</a:t>
            </a:r>
            <a:r>
              <a:rPr lang="ko-KR" altLang="en-US" sz="700" b="1" dirty="0"/>
              <a:t>통신판매업자 신원정보확인</a:t>
            </a:r>
            <a:r>
              <a:rPr lang="ko-KR" altLang="en-US" sz="700" dirty="0"/>
              <a:t> 주소 </a:t>
            </a:r>
            <a:r>
              <a:rPr lang="en-US" altLang="ko-KR" sz="700" dirty="0"/>
              <a:t>: </a:t>
            </a:r>
            <a:r>
              <a:rPr lang="ko-KR" altLang="en-US" sz="700" dirty="0"/>
              <a:t>서울시 강남구 </a:t>
            </a:r>
            <a:r>
              <a:rPr lang="ko-KR" altLang="en-US" sz="700" dirty="0" err="1"/>
              <a:t>테헤란로</a:t>
            </a:r>
            <a:r>
              <a:rPr lang="ko-KR" altLang="en-US" sz="700" dirty="0"/>
              <a:t> </a:t>
            </a:r>
            <a:r>
              <a:rPr lang="en-US" altLang="ko-KR" sz="700" dirty="0"/>
              <a:t>152 </a:t>
            </a:r>
            <a:r>
              <a:rPr lang="ko-KR" altLang="en-US" sz="700" dirty="0" err="1"/>
              <a:t>강남파이낸스센터</a:t>
            </a:r>
            <a:r>
              <a:rPr lang="ko-KR" altLang="en-US" sz="700" dirty="0"/>
              <a:t> </a:t>
            </a:r>
            <a:r>
              <a:rPr lang="en-US" altLang="ko-KR" sz="700" dirty="0"/>
              <a:t>33F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</a:t>
            </a:r>
            <a:r>
              <a:rPr lang="en-US" altLang="ko-KR" sz="700" dirty="0"/>
              <a:t>TEL : 080-987-0182 </a:t>
            </a:r>
            <a:r>
              <a:rPr lang="ko-KR" altLang="en-US" sz="700" b="1" dirty="0"/>
              <a:t>이용약관 </a:t>
            </a:r>
            <a:r>
              <a:rPr lang="ko-KR" altLang="en-US" sz="700" b="1" dirty="0" err="1"/>
              <a:t>ㅣ</a:t>
            </a:r>
            <a:r>
              <a:rPr lang="ko-KR" altLang="en-US" sz="700" b="1" dirty="0"/>
              <a:t> 개인정보처리방침 </a:t>
            </a:r>
            <a:r>
              <a:rPr lang="ko-KR" altLang="en-US" sz="700" b="1" dirty="0" err="1"/>
              <a:t>ㅣ</a:t>
            </a:r>
            <a:r>
              <a:rPr lang="ko-KR" altLang="en-US" sz="700" b="1" dirty="0"/>
              <a:t> 보증보험 가입확인</a:t>
            </a:r>
            <a:endParaRPr lang="en-US" altLang="ko-KR" sz="700" b="1" dirty="0"/>
          </a:p>
        </p:txBody>
      </p:sp>
      <p:sp>
        <p:nvSpPr>
          <p:cNvPr id="91" name="제목 1">
            <a:extLst>
              <a:ext uri="{FF2B5EF4-FFF2-40B4-BE49-F238E27FC236}">
                <a16:creationId xmlns:a16="http://schemas.microsoft.com/office/drawing/2014/main" id="{7B4946F6-83FC-B24A-95A4-783DD0930E89}"/>
              </a:ext>
            </a:extLst>
          </p:cNvPr>
          <p:cNvSpPr txBox="1">
            <a:spLocks/>
          </p:cNvSpPr>
          <p:nvPr/>
        </p:nvSpPr>
        <p:spPr>
          <a:xfrm>
            <a:off x="9424297" y="6232337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대메뉴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노출 화면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96C8ED58-00F1-D248-BE07-643225F0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348" y="825190"/>
            <a:ext cx="880617" cy="2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1000" b="1" dirty="0">
                <a:latin typeface="Trebuchet MS" pitchFamily="34" charset="0"/>
              </a:rPr>
              <a:t>홍길동 고객님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283BA08-FB09-6743-81F3-D907BDC0108E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910069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고객지원센터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3C8A83E-348C-144E-AC52-141BD9034B13}"/>
              </a:ext>
            </a:extLst>
          </p:cNvPr>
          <p:cNvSpPr/>
          <p:nvPr/>
        </p:nvSpPr>
        <p:spPr>
          <a:xfrm>
            <a:off x="568115" y="5239630"/>
            <a:ext cx="3563219" cy="67043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5B416-3CB6-0546-9354-8E22EB96236C}"/>
              </a:ext>
            </a:extLst>
          </p:cNvPr>
          <p:cNvSpPr/>
          <p:nvPr/>
        </p:nvSpPr>
        <p:spPr bwMode="auto">
          <a:xfrm>
            <a:off x="490812" y="518645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EB8A3B-EE8E-5D49-B359-42E5794A976B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726561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로그아웃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0D00C-E623-7F49-88CF-447EB20E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200" y="785229"/>
            <a:ext cx="256580" cy="24707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FA0EFE92-7F7D-2940-87AC-7C9D3D4CBD8F}"/>
              </a:ext>
            </a:extLst>
          </p:cNvPr>
          <p:cNvSpPr/>
          <p:nvPr/>
        </p:nvSpPr>
        <p:spPr>
          <a:xfrm>
            <a:off x="1648855" y="761535"/>
            <a:ext cx="1243731" cy="33209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7D8EA06-DB13-6A41-92FA-F64340BBD0B1}"/>
              </a:ext>
            </a:extLst>
          </p:cNvPr>
          <p:cNvSpPr/>
          <p:nvPr/>
        </p:nvSpPr>
        <p:spPr bwMode="auto">
          <a:xfrm>
            <a:off x="1519448" y="71495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아래쪽 화살표[D] 60">
            <a:extLst>
              <a:ext uri="{FF2B5EF4-FFF2-40B4-BE49-F238E27FC236}">
                <a16:creationId xmlns:a16="http://schemas.microsoft.com/office/drawing/2014/main" id="{47FD909A-A0BE-CB44-A02B-3678C8ECEB20}"/>
              </a:ext>
            </a:extLst>
          </p:cNvPr>
          <p:cNvSpPr/>
          <p:nvPr/>
        </p:nvSpPr>
        <p:spPr>
          <a:xfrm>
            <a:off x="4415265" y="580832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아래쪽 화살표[D] 69">
            <a:extLst>
              <a:ext uri="{FF2B5EF4-FFF2-40B4-BE49-F238E27FC236}">
                <a16:creationId xmlns:a16="http://schemas.microsoft.com/office/drawing/2014/main" id="{F42FA87F-C766-F047-817C-EF7B8200A244}"/>
              </a:ext>
            </a:extLst>
          </p:cNvPr>
          <p:cNvSpPr/>
          <p:nvPr/>
        </p:nvSpPr>
        <p:spPr>
          <a:xfrm>
            <a:off x="8481265" y="112978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74" name="Group 90">
            <a:extLst>
              <a:ext uri="{FF2B5EF4-FFF2-40B4-BE49-F238E27FC236}">
                <a16:creationId xmlns:a16="http://schemas.microsoft.com/office/drawing/2014/main" id="{E6EF9119-88D9-9947-93F6-489785A0E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8749"/>
              </p:ext>
            </p:extLst>
          </p:nvPr>
        </p:nvGraphicFramePr>
        <p:xfrm>
          <a:off x="1099645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50BB5AFE-C75A-384C-A932-11616E9AD68B}"/>
              </a:ext>
            </a:extLst>
          </p:cNvPr>
          <p:cNvGrpSpPr/>
          <p:nvPr/>
        </p:nvGrpSpPr>
        <p:grpSpPr>
          <a:xfrm>
            <a:off x="3488817" y="810014"/>
            <a:ext cx="214801" cy="197506"/>
            <a:chOff x="9246350" y="6101597"/>
            <a:chExt cx="470644" cy="432748"/>
          </a:xfrm>
        </p:grpSpPr>
        <p:sp>
          <p:nvSpPr>
            <p:cNvPr id="78" name="사다리꼴 53">
              <a:extLst>
                <a:ext uri="{FF2B5EF4-FFF2-40B4-BE49-F238E27FC236}">
                  <a16:creationId xmlns:a16="http://schemas.microsoft.com/office/drawing/2014/main" id="{40B0AB5A-328E-1240-844A-FD9842593ABA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0735D61-AA96-4344-AF1E-ED21505CA04E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0A300F9-1F88-E84C-AD6A-986B6CDFFDBD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56">
              <a:extLst>
                <a:ext uri="{FF2B5EF4-FFF2-40B4-BE49-F238E27FC236}">
                  <a16:creationId xmlns:a16="http://schemas.microsoft.com/office/drawing/2014/main" id="{A4F24487-D08F-164D-B627-F55692245D13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BF1C7B0-5A59-D247-8CCE-506B073476F1}"/>
              </a:ext>
            </a:extLst>
          </p:cNvPr>
          <p:cNvSpPr/>
          <p:nvPr/>
        </p:nvSpPr>
        <p:spPr>
          <a:xfrm>
            <a:off x="3332325" y="704792"/>
            <a:ext cx="436564" cy="54123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8C9E839E-2F0F-2842-B351-5493203FE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48902"/>
              </p:ext>
            </p:extLst>
          </p:nvPr>
        </p:nvGraphicFramePr>
        <p:xfrm>
          <a:off x="3326330" y="1227971"/>
          <a:ext cx="586759" cy="287538"/>
        </p:xfrm>
        <a:graphic>
          <a:graphicData uri="http://schemas.openxmlformats.org/drawingml/2006/table">
            <a:tbl>
              <a:tblPr/>
              <a:tblGrid>
                <a:gridCol w="586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변경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타원 85">
            <a:extLst>
              <a:ext uri="{FF2B5EF4-FFF2-40B4-BE49-F238E27FC236}">
                <a16:creationId xmlns:a16="http://schemas.microsoft.com/office/drawing/2014/main" id="{EC4FBF64-7774-4940-BE8E-89448A59424F}"/>
              </a:ext>
            </a:extLst>
          </p:cNvPr>
          <p:cNvSpPr/>
          <p:nvPr/>
        </p:nvSpPr>
        <p:spPr bwMode="auto">
          <a:xfrm>
            <a:off x="3243594" y="77031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528DFC-4AF7-3044-BD06-AA53E9D4BCBD}"/>
              </a:ext>
            </a:extLst>
          </p:cNvPr>
          <p:cNvSpPr/>
          <p:nvPr/>
        </p:nvSpPr>
        <p:spPr>
          <a:xfrm>
            <a:off x="4841503" y="647460"/>
            <a:ext cx="3563219" cy="43957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97B3B29-93F4-D540-9F83-8CEEACE2A685}"/>
              </a:ext>
            </a:extLst>
          </p:cNvPr>
          <p:cNvSpPr/>
          <p:nvPr/>
        </p:nvSpPr>
        <p:spPr bwMode="auto">
          <a:xfrm>
            <a:off x="4764200" y="59427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1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graphicFrame>
        <p:nvGraphicFramePr>
          <p:cNvPr id="5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05668"/>
              </p:ext>
            </p:extLst>
          </p:nvPr>
        </p:nvGraphicFramePr>
        <p:xfrm>
          <a:off x="9269501" y="558055"/>
          <a:ext cx="2676438" cy="41918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HE_000000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5435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Header Flyout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해당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추천 페이지 배너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img+text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+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테마페이지 연결 등으로 활용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admin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등록 必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연결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영역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모두 포함됨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40729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‘X’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버튼 클릭 시 현재 펼쳐진 레이어 팝업 닫힘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화면은 레이어 팝업이 열리기 전 화면 유지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210711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71854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후 화면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해당 영역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비노출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 영역만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기존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개인정보 수정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변경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배송 조회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고객지원센터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로그아웃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652859"/>
                  </a:ext>
                </a:extLst>
              </a:tr>
              <a:tr h="197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이전 레이어 화면이 우에서 좌로 슬라이딩 되며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34416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 rtl="0" fontAlgn="auto" latinLnBrk="1"/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Header Flyout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M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27BB3-4AFF-6745-AF0C-31CF3B16B3A1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728700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[BEST]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컨버스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X 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골프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ko-KR" altLang="en-US" sz="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플레르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* 컬러블록 컬렉션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5454E8-49B9-444E-A0EF-D5EECF12C3E9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726561"/>
            <a:ext cx="3454233" cy="455759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FB92A6-C627-AE46-88AF-8AEBBAB864FD}"/>
              </a:ext>
            </a:extLst>
          </p:cNvPr>
          <p:cNvGrpSpPr/>
          <p:nvPr/>
        </p:nvGrpSpPr>
        <p:grpSpPr>
          <a:xfrm>
            <a:off x="459038" y="6129300"/>
            <a:ext cx="3657600" cy="362352"/>
            <a:chOff x="4851400" y="1540825"/>
            <a:chExt cx="3657600" cy="585688"/>
          </a:xfrm>
        </p:grpSpPr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78969767-DE05-D44C-ABEA-D10F37579F64}"/>
                </a:ext>
              </a:extLst>
            </p:cNvPr>
            <p:cNvSpPr/>
            <p:nvPr/>
          </p:nvSpPr>
          <p:spPr>
            <a:xfrm>
              <a:off x="4851400" y="1540825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3CEC0C2E-7580-5B4F-A92C-48BB07DE8370}"/>
                </a:ext>
              </a:extLst>
            </p:cNvPr>
            <p:cNvSpPr/>
            <p:nvPr/>
          </p:nvSpPr>
          <p:spPr>
            <a:xfrm>
              <a:off x="4851400" y="1668622"/>
              <a:ext cx="3657600" cy="457891"/>
            </a:xfrm>
            <a:custGeom>
              <a:avLst/>
              <a:gdLst>
                <a:gd name="connsiteX0" fmla="*/ 0 w 3657600"/>
                <a:gd name="connsiteY0" fmla="*/ 423442 h 457891"/>
                <a:gd name="connsiteX1" fmla="*/ 1202267 w 3657600"/>
                <a:gd name="connsiteY1" fmla="*/ 108 h 457891"/>
                <a:gd name="connsiteX2" fmla="*/ 2709333 w 3657600"/>
                <a:gd name="connsiteY2" fmla="*/ 457308 h 457891"/>
                <a:gd name="connsiteX3" fmla="*/ 3657600 w 3657600"/>
                <a:gd name="connsiteY3" fmla="*/ 76308 h 45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0" h="457891">
                  <a:moveTo>
                    <a:pt x="0" y="423442"/>
                  </a:moveTo>
                  <a:cubicBezTo>
                    <a:pt x="375356" y="208953"/>
                    <a:pt x="750712" y="-5536"/>
                    <a:pt x="1202267" y="108"/>
                  </a:cubicBezTo>
                  <a:cubicBezTo>
                    <a:pt x="1653822" y="5752"/>
                    <a:pt x="2300111" y="444608"/>
                    <a:pt x="2709333" y="457308"/>
                  </a:cubicBezTo>
                  <a:cubicBezTo>
                    <a:pt x="3118555" y="470008"/>
                    <a:pt x="3388077" y="273158"/>
                    <a:pt x="3657600" y="76308"/>
                  </a:cubicBez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D9C921-E830-204A-B914-DB44C3A2AA46}"/>
              </a:ext>
            </a:extLst>
          </p:cNvPr>
          <p:cNvSpPr>
            <a:spLocks noChangeAspect="1"/>
          </p:cNvSpPr>
          <p:nvPr/>
        </p:nvSpPr>
        <p:spPr bwMode="auto">
          <a:xfrm>
            <a:off x="616543" y="728699"/>
            <a:ext cx="3454232" cy="39266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86D948CC-FAB8-C342-9E89-8C87EC986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356" y="798889"/>
            <a:ext cx="212164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itchFamily="34" charset="0"/>
              </a:rPr>
              <a:t> X</a:t>
            </a:r>
            <a:endParaRPr lang="ko-KR" altLang="en-US" sz="1200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CC0DB493-8D73-EF49-B417-1D870B5A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26" y="1444465"/>
            <a:ext cx="1757460" cy="188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>
                <a:latin typeface="Trebuchet MS" pitchFamily="34" charset="0"/>
              </a:rPr>
              <a:t>전체보기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척테일러</a:t>
            </a:r>
            <a:r>
              <a:rPr lang="ko-KR" altLang="en-US" sz="1800" b="1" dirty="0">
                <a:latin typeface="Trebuchet MS" pitchFamily="34" charset="0"/>
              </a:rPr>
              <a:t> 올스타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>
                <a:latin typeface="Trebuchet MS" pitchFamily="34" charset="0"/>
              </a:rPr>
              <a:t>척 </a:t>
            </a:r>
            <a:r>
              <a:rPr lang="en-US" altLang="ko-KR" sz="1800" b="1" dirty="0">
                <a:latin typeface="Trebuchet MS" pitchFamily="34" charset="0"/>
              </a:rPr>
              <a:t>70</a:t>
            </a: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원스타</a:t>
            </a:r>
            <a:r>
              <a:rPr lang="ko-KR" altLang="en-US" sz="1800" b="1" dirty="0">
                <a:latin typeface="Trebuchet MS" pitchFamily="34" charset="0"/>
              </a:rPr>
              <a:t> 컬렉션</a:t>
            </a: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endParaRPr lang="en-US" altLang="ko-KR" sz="1800" b="1" dirty="0">
              <a:latin typeface="Trebuchet MS" pitchFamily="34" charset="0"/>
            </a:endParaRPr>
          </a:p>
          <a:p>
            <a:pPr>
              <a:lnSpc>
                <a:spcPts val="1000"/>
              </a:lnSpc>
            </a:pPr>
            <a:r>
              <a:rPr lang="ko-KR" altLang="en-US" sz="1800" b="1" dirty="0" err="1">
                <a:latin typeface="Trebuchet MS" pitchFamily="34" charset="0"/>
              </a:rPr>
              <a:t>잭퍼셀</a:t>
            </a:r>
            <a:r>
              <a:rPr lang="ko-KR" altLang="en-US" sz="1800" b="1" dirty="0">
                <a:latin typeface="Trebuchet MS" pitchFamily="34" charset="0"/>
              </a:rPr>
              <a:t> 컬렉션</a:t>
            </a:r>
            <a:endParaRPr lang="en-US" altLang="ko-KR" sz="1800" b="1" dirty="0"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D9F2D010-E4EF-E640-9B34-1EC562457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26" y="3626189"/>
            <a:ext cx="329184" cy="20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r>
              <a:rPr lang="ko-KR" altLang="en-US" sz="1000" b="1" dirty="0">
                <a:latin typeface="Trebuchet MS" pitchFamily="34" charset="0"/>
              </a:rPr>
              <a:t>추천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6CEAC5-A499-CB4E-B5C5-17DD0AE397D9}"/>
              </a:ext>
            </a:extLst>
          </p:cNvPr>
          <p:cNvSpPr>
            <a:spLocks noChangeAspect="1"/>
          </p:cNvSpPr>
          <p:nvPr/>
        </p:nvSpPr>
        <p:spPr bwMode="auto">
          <a:xfrm>
            <a:off x="814746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90688E-B7BC-1E4B-A0C8-8EF44AF3A858}"/>
              </a:ext>
            </a:extLst>
          </p:cNvPr>
          <p:cNvSpPr>
            <a:spLocks noChangeAspect="1"/>
          </p:cNvSpPr>
          <p:nvPr/>
        </p:nvSpPr>
        <p:spPr bwMode="auto">
          <a:xfrm>
            <a:off x="830415" y="4735410"/>
            <a:ext cx="884536" cy="17540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Text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1D745B-6FF4-CB4C-8569-EA79ECA49752}"/>
              </a:ext>
            </a:extLst>
          </p:cNvPr>
          <p:cNvSpPr>
            <a:spLocks noChangeAspect="1"/>
          </p:cNvSpPr>
          <p:nvPr/>
        </p:nvSpPr>
        <p:spPr bwMode="auto">
          <a:xfrm>
            <a:off x="1848879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171EAE-7008-8B48-BD72-109AA4381A4C}"/>
              </a:ext>
            </a:extLst>
          </p:cNvPr>
          <p:cNvSpPr>
            <a:spLocks noChangeAspect="1"/>
          </p:cNvSpPr>
          <p:nvPr/>
        </p:nvSpPr>
        <p:spPr bwMode="auto">
          <a:xfrm>
            <a:off x="1977424" y="4735410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Text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78CBF4-48C5-FF41-81F0-2F9FC5B9707B}"/>
              </a:ext>
            </a:extLst>
          </p:cNvPr>
          <p:cNvSpPr>
            <a:spLocks noChangeAspect="1"/>
          </p:cNvSpPr>
          <p:nvPr/>
        </p:nvSpPr>
        <p:spPr bwMode="auto">
          <a:xfrm>
            <a:off x="2881397" y="3858015"/>
            <a:ext cx="910487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256*300(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0C9C24-C923-2A47-BF0D-3587B5576477}"/>
              </a:ext>
            </a:extLst>
          </p:cNvPr>
          <p:cNvSpPr>
            <a:spLocks noChangeAspect="1"/>
          </p:cNvSpPr>
          <p:nvPr/>
        </p:nvSpPr>
        <p:spPr bwMode="auto">
          <a:xfrm>
            <a:off x="3009942" y="4735410"/>
            <a:ext cx="642608" cy="1274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Text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6CA6E55-44BF-F84D-A551-B7AAD5158563}"/>
              </a:ext>
            </a:extLst>
          </p:cNvPr>
          <p:cNvSpPr>
            <a:spLocks noChangeAspect="1"/>
          </p:cNvSpPr>
          <p:nvPr/>
        </p:nvSpPr>
        <p:spPr bwMode="auto">
          <a:xfrm>
            <a:off x="3913916" y="3858015"/>
            <a:ext cx="156860" cy="84804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259CF4-9CCE-2344-BF03-10882323799C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284958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</a:t>
            </a:r>
            <a:r>
              <a:rPr lang="ko-KR" altLang="en-US" sz="1000" dirty="0" err="1">
                <a:latin typeface="Trebuchet MS" pitchFamily="34" charset="0"/>
              </a:rPr>
              <a:t>마이페이지</a:t>
            </a:r>
            <a:endParaRPr lang="ko-KR" altLang="en-US" sz="1000" dirty="0">
              <a:latin typeface="Trebuchet MS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AE22443-3BD0-B643-8C45-EAAAFE7118BB}"/>
              </a:ext>
            </a:extLst>
          </p:cNvPr>
          <p:cNvGrpSpPr/>
          <p:nvPr/>
        </p:nvGrpSpPr>
        <p:grpSpPr>
          <a:xfrm>
            <a:off x="3863325" y="5378834"/>
            <a:ext cx="84189" cy="98186"/>
            <a:chOff x="3863325" y="5370367"/>
            <a:chExt cx="84189" cy="98186"/>
          </a:xfrm>
        </p:grpSpPr>
        <p:cxnSp>
          <p:nvCxnSpPr>
            <p:cNvPr id="50" name="직선 연결선 9">
              <a:extLst>
                <a:ext uri="{FF2B5EF4-FFF2-40B4-BE49-F238E27FC236}">
                  <a16:creationId xmlns:a16="http://schemas.microsoft.com/office/drawing/2014/main" id="{E40228EE-F83B-3D42-89CE-6B8A0316FB7E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6">
              <a:extLst>
                <a:ext uri="{FF2B5EF4-FFF2-40B4-BE49-F238E27FC236}">
                  <a16:creationId xmlns:a16="http://schemas.microsoft.com/office/drawing/2014/main" id="{CDF2DBF7-8796-E149-BEB6-AEA61415E0FD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DA3A77-17FA-8F44-B33E-3711F30A8A45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600026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주문</a:t>
            </a:r>
            <a:r>
              <a:rPr lang="en-US" altLang="ko-KR" sz="1000" dirty="0">
                <a:latin typeface="Trebuchet MS" pitchFamily="34" charset="0"/>
              </a:rPr>
              <a:t>/</a:t>
            </a:r>
            <a:r>
              <a:rPr lang="ko-KR" altLang="en-US" sz="1000" dirty="0">
                <a:latin typeface="Trebuchet MS" pitchFamily="34" charset="0"/>
              </a:rPr>
              <a:t>배송 조회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088C253-9EBA-D645-BC0D-D54AA3DC5174}"/>
              </a:ext>
            </a:extLst>
          </p:cNvPr>
          <p:cNvGrpSpPr/>
          <p:nvPr/>
        </p:nvGrpSpPr>
        <p:grpSpPr>
          <a:xfrm>
            <a:off x="3863325" y="5689124"/>
            <a:ext cx="84189" cy="98186"/>
            <a:chOff x="3863325" y="5370367"/>
            <a:chExt cx="84189" cy="98186"/>
          </a:xfrm>
        </p:grpSpPr>
        <p:cxnSp>
          <p:nvCxnSpPr>
            <p:cNvPr id="55" name="직선 연결선 78">
              <a:extLst>
                <a:ext uri="{FF2B5EF4-FFF2-40B4-BE49-F238E27FC236}">
                  <a16:creationId xmlns:a16="http://schemas.microsoft.com/office/drawing/2014/main" id="{D5330753-C891-A44F-9330-7EB78810D5AB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79">
              <a:extLst>
                <a:ext uri="{FF2B5EF4-FFF2-40B4-BE49-F238E27FC236}">
                  <a16:creationId xmlns:a16="http://schemas.microsoft.com/office/drawing/2014/main" id="{69FC2771-F1D2-6044-B9ED-F8C42F03CEA9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B03480B-477F-BF4E-AA9B-32BD56DCC568}"/>
              </a:ext>
            </a:extLst>
          </p:cNvPr>
          <p:cNvSpPr/>
          <p:nvPr/>
        </p:nvSpPr>
        <p:spPr>
          <a:xfrm>
            <a:off x="444335" y="671045"/>
            <a:ext cx="3880407" cy="563453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1670E42-59E9-454E-B712-59C472D55E4E}"/>
              </a:ext>
            </a:extLst>
          </p:cNvPr>
          <p:cNvSpPr/>
          <p:nvPr/>
        </p:nvSpPr>
        <p:spPr bwMode="auto">
          <a:xfrm>
            <a:off x="334426" y="10936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55C3E8A-F74A-D549-B9ED-3421F988DE4B}"/>
              </a:ext>
            </a:extLst>
          </p:cNvPr>
          <p:cNvCxnSpPr/>
          <p:nvPr/>
        </p:nvCxnSpPr>
        <p:spPr>
          <a:xfrm>
            <a:off x="4250795" y="1150401"/>
            <a:ext cx="0" cy="5155182"/>
          </a:xfrm>
          <a:prstGeom prst="straightConnector1">
            <a:avLst/>
          </a:prstGeom>
          <a:ln w="31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41EC3B-B61D-8840-9451-823FF253F158}"/>
              </a:ext>
            </a:extLst>
          </p:cNvPr>
          <p:cNvSpPr/>
          <p:nvPr/>
        </p:nvSpPr>
        <p:spPr>
          <a:xfrm>
            <a:off x="745945" y="1462949"/>
            <a:ext cx="2051010" cy="184958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CC9B8AE-DA79-0649-B6D5-6CF86C77E36D}"/>
              </a:ext>
            </a:extLst>
          </p:cNvPr>
          <p:cNvSpPr/>
          <p:nvPr/>
        </p:nvSpPr>
        <p:spPr bwMode="auto">
          <a:xfrm>
            <a:off x="674004" y="140881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823B84-9D4C-E048-B229-FCD5273809C3}"/>
              </a:ext>
            </a:extLst>
          </p:cNvPr>
          <p:cNvSpPr/>
          <p:nvPr/>
        </p:nvSpPr>
        <p:spPr>
          <a:xfrm>
            <a:off x="710349" y="3538258"/>
            <a:ext cx="3454901" cy="152602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7CDC64C-8C41-8A43-9BB2-F65356B2B3A1}"/>
              </a:ext>
            </a:extLst>
          </p:cNvPr>
          <p:cNvSpPr/>
          <p:nvPr/>
        </p:nvSpPr>
        <p:spPr bwMode="auto">
          <a:xfrm>
            <a:off x="638409" y="348412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7E33DE-7CEE-B245-8249-5678BB090B36}"/>
              </a:ext>
            </a:extLst>
          </p:cNvPr>
          <p:cNvSpPr/>
          <p:nvPr/>
        </p:nvSpPr>
        <p:spPr>
          <a:xfrm>
            <a:off x="792910" y="3789040"/>
            <a:ext cx="969532" cy="1145018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2D7E58D-7A13-9F41-8AA0-6E27B116917E}"/>
              </a:ext>
            </a:extLst>
          </p:cNvPr>
          <p:cNvSpPr/>
          <p:nvPr/>
        </p:nvSpPr>
        <p:spPr bwMode="auto">
          <a:xfrm>
            <a:off x="720519" y="376868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C49AE53-1DCA-1D4A-BC5A-9B562AFBD151}"/>
              </a:ext>
            </a:extLst>
          </p:cNvPr>
          <p:cNvSpPr/>
          <p:nvPr/>
        </p:nvSpPr>
        <p:spPr bwMode="auto">
          <a:xfrm>
            <a:off x="3904478" y="72656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1" name="제목 1">
            <a:extLst>
              <a:ext uri="{FF2B5EF4-FFF2-40B4-BE49-F238E27FC236}">
                <a16:creationId xmlns:a16="http://schemas.microsoft.com/office/drawing/2014/main" id="{7B4946F6-83FC-B24A-95A4-783DD0930E89}"/>
              </a:ext>
            </a:extLst>
          </p:cNvPr>
          <p:cNvSpPr txBox="1">
            <a:spLocks/>
          </p:cNvSpPr>
          <p:nvPr/>
        </p:nvSpPr>
        <p:spPr>
          <a:xfrm>
            <a:off x="9424297" y="6232337"/>
            <a:ext cx="2520971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중메뉴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노출 화면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96C8ED58-00F1-D248-BE07-643225F0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378" y="867625"/>
            <a:ext cx="534369" cy="21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t" anchorCtr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1800" b="1" dirty="0">
                <a:latin typeface="Trebuchet MS" pitchFamily="34" charset="0"/>
              </a:rPr>
              <a:t>신발</a:t>
            </a:r>
            <a:endParaRPr lang="en-US" altLang="ko-KR" sz="1800" b="1" dirty="0"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7D8EA06-DB13-6A41-92FA-F64340BBD0B1}"/>
              </a:ext>
            </a:extLst>
          </p:cNvPr>
          <p:cNvSpPr/>
          <p:nvPr/>
        </p:nvSpPr>
        <p:spPr bwMode="auto">
          <a:xfrm>
            <a:off x="1934169" y="7515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283BA08-FB09-6743-81F3-D907BDC0108E}"/>
              </a:ext>
            </a:extLst>
          </p:cNvPr>
          <p:cNvSpPr>
            <a:spLocks noChangeAspect="1"/>
          </p:cNvSpPr>
          <p:nvPr/>
        </p:nvSpPr>
        <p:spPr bwMode="auto">
          <a:xfrm>
            <a:off x="616542" y="5910069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고객지원센터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3C8A83E-348C-144E-AC52-141BD9034B13}"/>
              </a:ext>
            </a:extLst>
          </p:cNvPr>
          <p:cNvSpPr/>
          <p:nvPr/>
        </p:nvSpPr>
        <p:spPr>
          <a:xfrm>
            <a:off x="568115" y="5239630"/>
            <a:ext cx="3563219" cy="669789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905B416-3CB6-0546-9354-8E22EB96236C}"/>
              </a:ext>
            </a:extLst>
          </p:cNvPr>
          <p:cNvSpPr/>
          <p:nvPr/>
        </p:nvSpPr>
        <p:spPr bwMode="auto">
          <a:xfrm>
            <a:off x="490812" y="518645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B5B98FC-6E92-5D4B-8E97-6D67848EB799}"/>
              </a:ext>
            </a:extLst>
          </p:cNvPr>
          <p:cNvGrpSpPr/>
          <p:nvPr/>
        </p:nvGrpSpPr>
        <p:grpSpPr>
          <a:xfrm flipH="1">
            <a:off x="779549" y="864384"/>
            <a:ext cx="84189" cy="98186"/>
            <a:chOff x="3863325" y="5370367"/>
            <a:chExt cx="84189" cy="98186"/>
          </a:xfrm>
        </p:grpSpPr>
        <p:cxnSp>
          <p:nvCxnSpPr>
            <p:cNvPr id="70" name="직선 연결선 9">
              <a:extLst>
                <a:ext uri="{FF2B5EF4-FFF2-40B4-BE49-F238E27FC236}">
                  <a16:creationId xmlns:a16="http://schemas.microsoft.com/office/drawing/2014/main" id="{D3E61479-FEC1-A846-A21A-C3A6C81EB959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56">
              <a:extLst>
                <a:ext uri="{FF2B5EF4-FFF2-40B4-BE49-F238E27FC236}">
                  <a16:creationId xmlns:a16="http://schemas.microsoft.com/office/drawing/2014/main" id="{B6DFBB47-E91B-7745-8660-A91312D9EF5B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1803607A-CCB7-0747-A9B9-6DD0F7997875}"/>
              </a:ext>
            </a:extLst>
          </p:cNvPr>
          <p:cNvSpPr/>
          <p:nvPr/>
        </p:nvSpPr>
        <p:spPr bwMode="auto">
          <a:xfrm>
            <a:off x="870822" y="7112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C433300-2EC4-C648-8F07-A7088B710204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720498"/>
            <a:ext cx="3454233" cy="16712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2345839-C1CB-ED4E-9287-71F0694EDFA9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1041597"/>
            <a:ext cx="3454233" cy="13501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3FD86AC6-ADB4-0943-92DF-DE49F76C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360" y="2158825"/>
            <a:ext cx="39811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latin typeface="Trebuchet MS" pitchFamily="34" charset="0"/>
              </a:rPr>
              <a:t>KR I US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C835BF09-32C7-5B4C-8160-E7E2352D2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09" y="2158825"/>
            <a:ext cx="2352173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pPr algn="r"/>
            <a:r>
              <a:rPr lang="en-US" altLang="ko-KR" sz="800" dirty="0"/>
              <a:t>2019 Converse Korea LLC. All Rights Reserved.</a:t>
            </a:r>
            <a:endParaRPr lang="ko-KR" altLang="en-US" sz="800" dirty="0">
              <a:latin typeface="Trebuchet MS" pitchFamily="34" charset="0"/>
            </a:endParaRPr>
          </a:p>
        </p:txBody>
      </p:sp>
      <p:sp>
        <p:nvSpPr>
          <p:cNvPr id="86" name="직사각형 152">
            <a:extLst>
              <a:ext uri="{FF2B5EF4-FFF2-40B4-BE49-F238E27FC236}">
                <a16:creationId xmlns:a16="http://schemas.microsoft.com/office/drawing/2014/main" id="{2E81741B-BDA4-3A40-9A72-1D7C817E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083" y="1268173"/>
            <a:ext cx="3341199" cy="5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700" dirty="0"/>
              <a:t>(</a:t>
            </a:r>
            <a:r>
              <a:rPr lang="ko-KR" altLang="en-US" sz="700" dirty="0"/>
              <a:t>유</a:t>
            </a:r>
            <a:r>
              <a:rPr lang="en-US" altLang="ko-KR" sz="700" dirty="0"/>
              <a:t>)</a:t>
            </a:r>
            <a:r>
              <a:rPr lang="ko-KR" altLang="en-US" sz="700" dirty="0" err="1"/>
              <a:t>컨버스코리아</a:t>
            </a:r>
            <a:r>
              <a:rPr lang="ko-KR" altLang="en-US" sz="700" dirty="0"/>
              <a:t>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대표이사 주형준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개인정보책임 주형준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사업자등록번호 </a:t>
            </a:r>
            <a:r>
              <a:rPr lang="en-US" altLang="ko-KR" sz="700" dirty="0"/>
              <a:t>220-88-74818 </a:t>
            </a:r>
            <a:r>
              <a:rPr lang="ko-KR" altLang="en-US" sz="700" dirty="0"/>
              <a:t>통신판매업 신고번호 </a:t>
            </a:r>
            <a:r>
              <a:rPr lang="en-US" altLang="ko-KR" sz="700" dirty="0"/>
              <a:t>: </a:t>
            </a:r>
            <a:r>
              <a:rPr lang="ko-KR" altLang="en-US" sz="700" dirty="0"/>
              <a:t>제</a:t>
            </a:r>
            <a:r>
              <a:rPr lang="en-US" altLang="ko-KR" sz="700" dirty="0"/>
              <a:t>2016-</a:t>
            </a:r>
            <a:r>
              <a:rPr lang="ko-KR" altLang="en-US" sz="700" dirty="0"/>
              <a:t>서울강남</a:t>
            </a:r>
            <a:r>
              <a:rPr lang="en-US" altLang="ko-KR" sz="700" dirty="0"/>
              <a:t>-00478</a:t>
            </a:r>
            <a:r>
              <a:rPr lang="ko-KR" altLang="en-US" sz="700" dirty="0"/>
              <a:t>호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</a:t>
            </a:r>
            <a:r>
              <a:rPr lang="ko-KR" altLang="en-US" sz="700" b="1" dirty="0"/>
              <a:t>통신판매업자 신원정보확인</a:t>
            </a:r>
            <a:r>
              <a:rPr lang="ko-KR" altLang="en-US" sz="700" dirty="0"/>
              <a:t> 주소 </a:t>
            </a:r>
            <a:r>
              <a:rPr lang="en-US" altLang="ko-KR" sz="700" dirty="0"/>
              <a:t>: </a:t>
            </a:r>
            <a:r>
              <a:rPr lang="ko-KR" altLang="en-US" sz="700" dirty="0"/>
              <a:t>서울시 강남구 </a:t>
            </a:r>
            <a:r>
              <a:rPr lang="ko-KR" altLang="en-US" sz="700" dirty="0" err="1"/>
              <a:t>테헤란로</a:t>
            </a:r>
            <a:r>
              <a:rPr lang="ko-KR" altLang="en-US" sz="700" dirty="0"/>
              <a:t> </a:t>
            </a:r>
            <a:r>
              <a:rPr lang="en-US" altLang="ko-KR" sz="700" dirty="0"/>
              <a:t>152 </a:t>
            </a:r>
            <a:r>
              <a:rPr lang="ko-KR" altLang="en-US" sz="700" dirty="0" err="1"/>
              <a:t>강남파이낸스센터</a:t>
            </a:r>
            <a:r>
              <a:rPr lang="ko-KR" altLang="en-US" sz="700" dirty="0"/>
              <a:t> </a:t>
            </a:r>
            <a:r>
              <a:rPr lang="en-US" altLang="ko-KR" sz="700" dirty="0"/>
              <a:t>33F </a:t>
            </a:r>
            <a:r>
              <a:rPr lang="ko-KR" altLang="en-US" sz="700" dirty="0" err="1"/>
              <a:t>ㅣ</a:t>
            </a:r>
            <a:r>
              <a:rPr lang="ko-KR" altLang="en-US" sz="700" dirty="0"/>
              <a:t> </a:t>
            </a:r>
            <a:r>
              <a:rPr lang="en-US" altLang="ko-KR" sz="700" dirty="0"/>
              <a:t>TEL : 080-987-0182 </a:t>
            </a:r>
            <a:r>
              <a:rPr lang="ko-KR" altLang="en-US" sz="700" b="1" dirty="0"/>
              <a:t>이용약관 </a:t>
            </a:r>
            <a:r>
              <a:rPr lang="ko-KR" altLang="en-US" sz="700" b="1" dirty="0" err="1"/>
              <a:t>ㅣ</a:t>
            </a:r>
            <a:r>
              <a:rPr lang="ko-KR" altLang="en-US" sz="700" b="1" dirty="0"/>
              <a:t> 개인정보처리방침 </a:t>
            </a:r>
            <a:r>
              <a:rPr lang="ko-KR" altLang="en-US" sz="700" b="1" dirty="0" err="1"/>
              <a:t>ㅣ</a:t>
            </a:r>
            <a:r>
              <a:rPr lang="ko-KR" altLang="en-US" sz="700" b="1" dirty="0"/>
              <a:t> 보증보험 가입확인</a:t>
            </a:r>
            <a:endParaRPr lang="en-US" altLang="ko-KR" sz="7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4367DC-DE84-284D-9B21-07B6EF44AB99}"/>
              </a:ext>
            </a:extLst>
          </p:cNvPr>
          <p:cNvSpPr>
            <a:spLocks noChangeAspect="1"/>
          </p:cNvSpPr>
          <p:nvPr/>
        </p:nvSpPr>
        <p:spPr bwMode="auto">
          <a:xfrm>
            <a:off x="4938378" y="726561"/>
            <a:ext cx="3454233" cy="3150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 로그아웃</a:t>
            </a:r>
          </a:p>
        </p:txBody>
      </p:sp>
      <p:sp>
        <p:nvSpPr>
          <p:cNvPr id="99" name="아래쪽 화살표[D] 98">
            <a:extLst>
              <a:ext uri="{FF2B5EF4-FFF2-40B4-BE49-F238E27FC236}">
                <a16:creationId xmlns:a16="http://schemas.microsoft.com/office/drawing/2014/main" id="{DBB26331-E705-6B41-B446-73B998A35F63}"/>
              </a:ext>
            </a:extLst>
          </p:cNvPr>
          <p:cNvSpPr/>
          <p:nvPr/>
        </p:nvSpPr>
        <p:spPr>
          <a:xfrm>
            <a:off x="4415265" y="580832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아래쪽 화살표[D] 99">
            <a:extLst>
              <a:ext uri="{FF2B5EF4-FFF2-40B4-BE49-F238E27FC236}">
                <a16:creationId xmlns:a16="http://schemas.microsoft.com/office/drawing/2014/main" id="{0829536D-AA68-5846-9980-19FC81592EE1}"/>
              </a:ext>
            </a:extLst>
          </p:cNvPr>
          <p:cNvSpPr/>
          <p:nvPr/>
        </p:nvSpPr>
        <p:spPr>
          <a:xfrm>
            <a:off x="8481265" y="112978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35555EB-75F3-E340-9571-368BE67A5C83}"/>
              </a:ext>
            </a:extLst>
          </p:cNvPr>
          <p:cNvGrpSpPr/>
          <p:nvPr/>
        </p:nvGrpSpPr>
        <p:grpSpPr>
          <a:xfrm>
            <a:off x="3488817" y="810014"/>
            <a:ext cx="214801" cy="197506"/>
            <a:chOff x="9246350" y="6101597"/>
            <a:chExt cx="470644" cy="432748"/>
          </a:xfrm>
        </p:grpSpPr>
        <p:sp>
          <p:nvSpPr>
            <p:cNvPr id="72" name="사다리꼴 53">
              <a:extLst>
                <a:ext uri="{FF2B5EF4-FFF2-40B4-BE49-F238E27FC236}">
                  <a16:creationId xmlns:a16="http://schemas.microsoft.com/office/drawing/2014/main" id="{E73D4ABB-180B-FF4F-8343-697F9DCF8F80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9C8D4FD-4C55-3F45-BE74-2431735B42F8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3FB3F85-9B9E-534F-A134-CA4EC18E1D7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56">
              <a:extLst>
                <a:ext uri="{FF2B5EF4-FFF2-40B4-BE49-F238E27FC236}">
                  <a16:creationId xmlns:a16="http://schemas.microsoft.com/office/drawing/2014/main" id="{13F610A6-116D-3145-B36D-1258FEB3BE58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84333C2-1641-5B40-8121-8B67EA68CF64}"/>
              </a:ext>
            </a:extLst>
          </p:cNvPr>
          <p:cNvGrpSpPr/>
          <p:nvPr/>
        </p:nvGrpSpPr>
        <p:grpSpPr>
          <a:xfrm>
            <a:off x="3863325" y="6018493"/>
            <a:ext cx="84189" cy="98186"/>
            <a:chOff x="3863325" y="5370367"/>
            <a:chExt cx="84189" cy="98186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93650AF-0020-2C44-A223-E2C4A89C9497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79">
              <a:extLst>
                <a:ext uri="{FF2B5EF4-FFF2-40B4-BE49-F238E27FC236}">
                  <a16:creationId xmlns:a16="http://schemas.microsoft.com/office/drawing/2014/main" id="{059CA47E-A3FD-5745-8AE9-B55A7F91ED90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70A2F27-CB5F-3A47-B39E-A0BE33E071EC}"/>
              </a:ext>
            </a:extLst>
          </p:cNvPr>
          <p:cNvSpPr/>
          <p:nvPr/>
        </p:nvSpPr>
        <p:spPr>
          <a:xfrm>
            <a:off x="4841503" y="647460"/>
            <a:ext cx="3563219" cy="43957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FB57AC8-FB58-BE47-BEDB-58A052E4F53A}"/>
              </a:ext>
            </a:extLst>
          </p:cNvPr>
          <p:cNvSpPr/>
          <p:nvPr/>
        </p:nvSpPr>
        <p:spPr bwMode="auto">
          <a:xfrm>
            <a:off x="4764200" y="59427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965D6C98-24A1-F74F-A90B-9035BE372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6287"/>
              </p:ext>
            </p:extLst>
          </p:nvPr>
        </p:nvGraphicFramePr>
        <p:xfrm>
          <a:off x="10996455" y="133345"/>
          <a:ext cx="944143" cy="287538"/>
        </p:xfrm>
        <a:graphic>
          <a:graphicData uri="http://schemas.openxmlformats.org/drawingml/2006/table">
            <a:tbl>
              <a:tblPr/>
              <a:tblGrid>
                <a:gridCol w="9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20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160540</TotalTime>
  <Words>937</Words>
  <Application>Microsoft Macintosh PowerPoint</Application>
  <PresentationFormat>와이드스크린</PresentationFormat>
  <Paragraphs>259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6</vt:i4>
      </vt:variant>
    </vt:vector>
  </HeadingPairs>
  <TitlesOfParts>
    <vt:vector size="23" baseType="lpstr">
      <vt:lpstr>Trebuchet MS</vt:lpstr>
      <vt:lpstr>굴림</vt:lpstr>
      <vt:lpstr>Times New Roman</vt:lpstr>
      <vt:lpstr>나눔고딕</vt:lpstr>
      <vt:lpstr>Arial</vt:lpstr>
      <vt:lpstr>Wingdings</vt:lpstr>
      <vt:lpstr>맑은 고딕</vt:lpstr>
      <vt:lpstr>Tahoma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Header Flyout(PC)</vt:lpstr>
      <vt:lpstr>Header Flyout(MC)</vt:lpstr>
      <vt:lpstr>Header Flyout(MC)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3384</cp:revision>
  <cp:lastPrinted>2018-04-20T01:50:12Z</cp:lastPrinted>
  <dcterms:created xsi:type="dcterms:W3CDTF">2000-02-09T00:56:28Z</dcterms:created>
  <dcterms:modified xsi:type="dcterms:W3CDTF">2019-12-04T04:47:56Z</dcterms:modified>
</cp:coreProperties>
</file>